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0"/>
  </p:notesMasterIdLst>
  <p:sldIdLst>
    <p:sldId id="256" r:id="rId3"/>
    <p:sldId id="258" r:id="rId4"/>
    <p:sldId id="265" r:id="rId5"/>
    <p:sldId id="262" r:id="rId6"/>
    <p:sldId id="278" r:id="rId7"/>
    <p:sldId id="282" r:id="rId8"/>
    <p:sldId id="260" r:id="rId9"/>
  </p:sldIdLst>
  <p:sldSz cx="9144000" cy="5143500" type="screen16x9"/>
  <p:notesSz cx="6858000" cy="9144000"/>
  <p:embeddedFontLst>
    <p:embeddedFont>
      <p:font typeface="Dela Gothic One" panose="020B0604020202020204" charset="-128"/>
      <p:regular r:id="rId11"/>
    </p:embeddedFont>
    <p:embeddedFont>
      <p:font typeface="Bebas Neue" panose="020B0606020202050201" pitchFamily="34" charset="0"/>
      <p:regular r:id="rId12"/>
    </p:embeddedFont>
    <p:embeddedFont>
      <p:font typeface="Nunito Light" pitchFamily="2" charset="0"/>
      <p:regular r:id="rId13"/>
      <p: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Raleway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D4B566-FE4E-440A-9FAF-1E9563414715}" v="52" dt="2023-11-12T16:05:53.825"/>
    <p1510:client id="{7E9FEDC7-29EC-40B6-990D-5F3202B469C1}" v="36" dt="2023-11-12T10:51:06.493"/>
    <p1510:client id="{982742E7-08B5-435A-AFD0-35A3FCF16F99}" v="2" dt="2023-11-12T10:52:03.858"/>
    <p1510:client id="{EE498763-B4C8-417D-9E8A-03E20C8B5879}" v="790" dt="2023-11-12T15:49:46.039"/>
  </p1510:revLst>
</p1510:revInfo>
</file>

<file path=ppt/tableStyles.xml><?xml version="1.0" encoding="utf-8"?>
<a:tblStyleLst xmlns:a="http://schemas.openxmlformats.org/drawingml/2006/main" def="{F913AEE8-BF24-429A-8B91-11AC7A8E2F60}">
  <a:tblStyle styleId="{F913AEE8-BF24-429A-8B91-11AC7A8E2F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90C61C-D947-4FE2-9423-F119A52884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" name="Google Shape;265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Growth through Affiliate Programs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2"/>
          <p:cNvSpPr txBox="1">
            <a:spLocks noGrp="1"/>
          </p:cNvSpPr>
          <p:nvPr>
            <p:ph type="ctrTitle"/>
          </p:nvPr>
        </p:nvSpPr>
        <p:spPr>
          <a:xfrm>
            <a:off x="1433700" y="1221325"/>
            <a:ext cx="6276600" cy="21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subTitle" idx="1"/>
          </p:nvPr>
        </p:nvSpPr>
        <p:spPr>
          <a:xfrm>
            <a:off x="2007450" y="3446375"/>
            <a:ext cx="5129100" cy="475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1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798" name="Google Shape;798;p11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89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138775"/>
            <a:ext cx="6576000" cy="14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1" name="Google Shape;891;p11"/>
          <p:cNvSpPr txBox="1">
            <a:spLocks noGrp="1"/>
          </p:cNvSpPr>
          <p:nvPr>
            <p:ph type="subTitle" idx="1"/>
          </p:nvPr>
        </p:nvSpPr>
        <p:spPr>
          <a:xfrm>
            <a:off x="1284000" y="2903975"/>
            <a:ext cx="6576000" cy="497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1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895" name="Google Shape;895;p1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" hasCustomPrompt="1"/>
          </p:nvPr>
        </p:nvSpPr>
        <p:spPr>
          <a:xfrm>
            <a:off x="1476300" y="1332250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9" name="Google Shape;989;p13"/>
          <p:cNvSpPr txBox="1">
            <a:spLocks noGrp="1"/>
          </p:cNvSpPr>
          <p:nvPr>
            <p:ph type="title" idx="3" hasCustomPrompt="1"/>
          </p:nvPr>
        </p:nvSpPr>
        <p:spPr>
          <a:xfrm>
            <a:off x="1476300" y="3141075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0" name="Google Shape;990;p13"/>
          <p:cNvSpPr txBox="1">
            <a:spLocks noGrp="1"/>
          </p:cNvSpPr>
          <p:nvPr>
            <p:ph type="title" idx="4" hasCustomPrompt="1"/>
          </p:nvPr>
        </p:nvSpPr>
        <p:spPr>
          <a:xfrm>
            <a:off x="4175571" y="1332250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1" name="Google Shape;991;p13"/>
          <p:cNvSpPr txBox="1">
            <a:spLocks noGrp="1"/>
          </p:cNvSpPr>
          <p:nvPr>
            <p:ph type="title" idx="5" hasCustomPrompt="1"/>
          </p:nvPr>
        </p:nvSpPr>
        <p:spPr>
          <a:xfrm>
            <a:off x="4175571" y="3141075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2" name="Google Shape;992;p13"/>
          <p:cNvSpPr txBox="1">
            <a:spLocks noGrp="1"/>
          </p:cNvSpPr>
          <p:nvPr>
            <p:ph type="title" idx="6" hasCustomPrompt="1"/>
          </p:nvPr>
        </p:nvSpPr>
        <p:spPr>
          <a:xfrm>
            <a:off x="6874849" y="1332250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3" name="Google Shape;993;p13"/>
          <p:cNvSpPr txBox="1">
            <a:spLocks noGrp="1"/>
          </p:cNvSpPr>
          <p:nvPr>
            <p:ph type="title" idx="7" hasCustomPrompt="1"/>
          </p:nvPr>
        </p:nvSpPr>
        <p:spPr>
          <a:xfrm>
            <a:off x="6874849" y="3141075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4" name="Google Shape;994;p13"/>
          <p:cNvSpPr txBox="1">
            <a:spLocks noGrp="1"/>
          </p:cNvSpPr>
          <p:nvPr>
            <p:ph type="subTitle" idx="1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5" name="Google Shape;995;p13"/>
          <p:cNvSpPr txBox="1">
            <a:spLocks noGrp="1"/>
          </p:cNvSpPr>
          <p:nvPr>
            <p:ph type="subTitle" idx="8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subTitle" idx="9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7" name="Google Shape;997;p13"/>
          <p:cNvSpPr txBox="1">
            <a:spLocks noGrp="1"/>
          </p:cNvSpPr>
          <p:nvPr>
            <p:ph type="subTitle" idx="13"/>
          </p:nvPr>
        </p:nvSpPr>
        <p:spPr>
          <a:xfrm>
            <a:off x="720000" y="37990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8" name="Google Shape;998;p13"/>
          <p:cNvSpPr txBox="1">
            <a:spLocks noGrp="1"/>
          </p:cNvSpPr>
          <p:nvPr>
            <p:ph type="subTitle" idx="14"/>
          </p:nvPr>
        </p:nvSpPr>
        <p:spPr>
          <a:xfrm>
            <a:off x="3419271" y="37990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9" name="Google Shape;999;p13"/>
          <p:cNvSpPr txBox="1">
            <a:spLocks noGrp="1"/>
          </p:cNvSpPr>
          <p:nvPr>
            <p:ph type="subTitle" idx="15"/>
          </p:nvPr>
        </p:nvSpPr>
        <p:spPr>
          <a:xfrm>
            <a:off x="6118549" y="37990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00" name="Google Shape;100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94937">
            <a:off x="83096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6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1429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911093">
            <a:off x="3691551" y="4702397"/>
            <a:ext cx="4118899" cy="408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1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06" name="Google Shape;1006;p14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14"/>
          <p:cNvSpPr txBox="1">
            <a:spLocks noGrp="1"/>
          </p:cNvSpPr>
          <p:nvPr>
            <p:ph type="subTitle" idx="1"/>
          </p:nvPr>
        </p:nvSpPr>
        <p:spPr>
          <a:xfrm>
            <a:off x="1112600" y="1790067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14"/>
          <p:cNvSpPr txBox="1">
            <a:spLocks noGrp="1"/>
          </p:cNvSpPr>
          <p:nvPr>
            <p:ph type="subTitle" idx="2"/>
          </p:nvPr>
        </p:nvSpPr>
        <p:spPr>
          <a:xfrm>
            <a:off x="3582450" y="1790081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14"/>
          <p:cNvSpPr txBox="1">
            <a:spLocks noGrp="1"/>
          </p:cNvSpPr>
          <p:nvPr>
            <p:ph type="subTitle" idx="3"/>
          </p:nvPr>
        </p:nvSpPr>
        <p:spPr>
          <a:xfrm>
            <a:off x="2349478" y="3452082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14"/>
          <p:cNvSpPr txBox="1">
            <a:spLocks noGrp="1"/>
          </p:cNvSpPr>
          <p:nvPr>
            <p:ph type="subTitle" idx="4"/>
          </p:nvPr>
        </p:nvSpPr>
        <p:spPr>
          <a:xfrm>
            <a:off x="4819322" y="3452082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14"/>
          <p:cNvSpPr txBox="1">
            <a:spLocks noGrp="1"/>
          </p:cNvSpPr>
          <p:nvPr>
            <p:ph type="subTitle" idx="5"/>
          </p:nvPr>
        </p:nvSpPr>
        <p:spPr>
          <a:xfrm>
            <a:off x="6052295" y="1790081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14"/>
          <p:cNvSpPr txBox="1">
            <a:spLocks noGrp="1"/>
          </p:cNvSpPr>
          <p:nvPr>
            <p:ph type="subTitle" idx="6"/>
          </p:nvPr>
        </p:nvSpPr>
        <p:spPr>
          <a:xfrm>
            <a:off x="1111105" y="15285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5" name="Google Shape;1105;p14"/>
          <p:cNvSpPr txBox="1">
            <a:spLocks noGrp="1"/>
          </p:cNvSpPr>
          <p:nvPr>
            <p:ph type="subTitle" idx="7"/>
          </p:nvPr>
        </p:nvSpPr>
        <p:spPr>
          <a:xfrm>
            <a:off x="3580950" y="15285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6" name="Google Shape;1106;p14"/>
          <p:cNvSpPr txBox="1">
            <a:spLocks noGrp="1"/>
          </p:cNvSpPr>
          <p:nvPr>
            <p:ph type="subTitle" idx="8"/>
          </p:nvPr>
        </p:nvSpPr>
        <p:spPr>
          <a:xfrm>
            <a:off x="6050795" y="15285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7" name="Google Shape;1107;p14"/>
          <p:cNvSpPr txBox="1">
            <a:spLocks noGrp="1"/>
          </p:cNvSpPr>
          <p:nvPr>
            <p:ph type="subTitle" idx="9"/>
          </p:nvPr>
        </p:nvSpPr>
        <p:spPr>
          <a:xfrm>
            <a:off x="2347978" y="31894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8" name="Google Shape;1108;p14"/>
          <p:cNvSpPr txBox="1">
            <a:spLocks noGrp="1"/>
          </p:cNvSpPr>
          <p:nvPr>
            <p:ph type="subTitle" idx="13"/>
          </p:nvPr>
        </p:nvSpPr>
        <p:spPr>
          <a:xfrm>
            <a:off x="4817822" y="31894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09" name="Google Shape;1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94937" flipH="1">
            <a:off x="8565230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8328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244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43127">
            <a:off x="2151525" y="4351624"/>
            <a:ext cx="3824829" cy="37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1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115" name="Google Shape;1115;p15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7" name="Google Shape;120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08" name="Google Shape;120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94937" flipH="1">
            <a:off x="8565230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8328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244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43127">
            <a:off x="2151525" y="4351624"/>
            <a:ext cx="3824829" cy="37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oogle Shape;1213;p1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214" name="Google Shape;1214;p16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16"/>
          <p:cNvSpPr txBox="1">
            <a:spLocks noGrp="1"/>
          </p:cNvSpPr>
          <p:nvPr>
            <p:ph type="title"/>
          </p:nvPr>
        </p:nvSpPr>
        <p:spPr>
          <a:xfrm>
            <a:off x="2539225" y="3100300"/>
            <a:ext cx="53784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07" name="Google Shape;1307;p16"/>
          <p:cNvSpPr txBox="1">
            <a:spLocks noGrp="1"/>
          </p:cNvSpPr>
          <p:nvPr>
            <p:ph type="subTitle" idx="1"/>
          </p:nvPr>
        </p:nvSpPr>
        <p:spPr>
          <a:xfrm>
            <a:off x="1065325" y="1126425"/>
            <a:ext cx="68523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1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310" name="Google Shape;1310;p1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2" name="Google Shape;1402;p17"/>
          <p:cNvSpPr txBox="1">
            <a:spLocks noGrp="1"/>
          </p:cNvSpPr>
          <p:nvPr>
            <p:ph type="title"/>
          </p:nvPr>
        </p:nvSpPr>
        <p:spPr>
          <a:xfrm>
            <a:off x="887425" y="1211338"/>
            <a:ext cx="3519600" cy="19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17"/>
          <p:cNvSpPr txBox="1">
            <a:spLocks noGrp="1"/>
          </p:cNvSpPr>
          <p:nvPr>
            <p:ph type="subTitle" idx="1"/>
          </p:nvPr>
        </p:nvSpPr>
        <p:spPr>
          <a:xfrm>
            <a:off x="887425" y="3097288"/>
            <a:ext cx="351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7"/>
          <p:cNvSpPr>
            <a:spLocks noGrp="1"/>
          </p:cNvSpPr>
          <p:nvPr>
            <p:ph type="pic" idx="2"/>
          </p:nvPr>
        </p:nvSpPr>
        <p:spPr>
          <a:xfrm>
            <a:off x="4682375" y="914400"/>
            <a:ext cx="3500700" cy="3314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05" name="Google Shape;140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583424" flipH="1">
            <a:off x="-1074759" y="352749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 flipH="1">
            <a:off x="179559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66282" flipH="1">
            <a:off x="7900316" y="3260413"/>
            <a:ext cx="3045493" cy="283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95540" flipH="1">
            <a:off x="8026173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1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411" name="Google Shape;1411;p1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18"/>
          <p:cNvSpPr txBox="1">
            <a:spLocks noGrp="1"/>
          </p:cNvSpPr>
          <p:nvPr>
            <p:ph type="title"/>
          </p:nvPr>
        </p:nvSpPr>
        <p:spPr>
          <a:xfrm>
            <a:off x="720000" y="1637550"/>
            <a:ext cx="30996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18"/>
          <p:cNvSpPr txBox="1">
            <a:spLocks noGrp="1"/>
          </p:cNvSpPr>
          <p:nvPr>
            <p:ph type="subTitle" idx="1"/>
          </p:nvPr>
        </p:nvSpPr>
        <p:spPr>
          <a:xfrm>
            <a:off x="720000" y="2700750"/>
            <a:ext cx="30996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505" name="Google Shape;15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1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511" name="Google Shape;1511;p1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3" name="Google Shape;1603;p19"/>
          <p:cNvSpPr txBox="1">
            <a:spLocks noGrp="1"/>
          </p:cNvSpPr>
          <p:nvPr>
            <p:ph type="title"/>
          </p:nvPr>
        </p:nvSpPr>
        <p:spPr>
          <a:xfrm>
            <a:off x="5269224" y="1616550"/>
            <a:ext cx="31614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19"/>
          <p:cNvSpPr txBox="1">
            <a:spLocks noGrp="1"/>
          </p:cNvSpPr>
          <p:nvPr>
            <p:ph type="subTitle" idx="1"/>
          </p:nvPr>
        </p:nvSpPr>
        <p:spPr>
          <a:xfrm>
            <a:off x="5269375" y="2677350"/>
            <a:ext cx="31614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605" name="Google Shape;16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6" name="Google Shape;1606;p1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1607" name="Google Shape;160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9" name="Google Shape;16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oogle Shape;1611;p20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612" name="Google Shape;1612;p20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0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0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4" name="Google Shape;170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20"/>
          <p:cNvSpPr txBox="1">
            <a:spLocks noGrp="1"/>
          </p:cNvSpPr>
          <p:nvPr>
            <p:ph type="subTitle" idx="1"/>
          </p:nvPr>
        </p:nvSpPr>
        <p:spPr>
          <a:xfrm>
            <a:off x="4925499" y="261751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20"/>
          <p:cNvSpPr txBox="1">
            <a:spLocks noGrp="1"/>
          </p:cNvSpPr>
          <p:nvPr>
            <p:ph type="subTitle" idx="2"/>
          </p:nvPr>
        </p:nvSpPr>
        <p:spPr>
          <a:xfrm>
            <a:off x="1717625" y="261751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20"/>
          <p:cNvSpPr txBox="1">
            <a:spLocks noGrp="1"/>
          </p:cNvSpPr>
          <p:nvPr>
            <p:ph type="subTitle" idx="3"/>
          </p:nvPr>
        </p:nvSpPr>
        <p:spPr>
          <a:xfrm>
            <a:off x="1717638" y="2238316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708" name="Google Shape;1708;p20"/>
          <p:cNvSpPr txBox="1">
            <a:spLocks noGrp="1"/>
          </p:cNvSpPr>
          <p:nvPr>
            <p:ph type="subTitle" idx="4"/>
          </p:nvPr>
        </p:nvSpPr>
        <p:spPr>
          <a:xfrm>
            <a:off x="4925513" y="2238316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1709" name="Google Shape;1709;p20"/>
          <p:cNvGrpSpPr/>
          <p:nvPr/>
        </p:nvGrpSpPr>
        <p:grpSpPr>
          <a:xfrm rot="1831611" flipH="1">
            <a:off x="-284775" y="2105935"/>
            <a:ext cx="1494115" cy="1693616"/>
            <a:chOff x="178525" y="-142275"/>
            <a:chExt cx="1686123" cy="1911261"/>
          </a:xfrm>
        </p:grpSpPr>
        <p:sp>
          <p:nvSpPr>
            <p:cNvPr id="1710" name="Google Shape;1710;p20"/>
            <p:cNvSpPr/>
            <p:nvPr/>
          </p:nvSpPr>
          <p:spPr>
            <a:xfrm>
              <a:off x="191285" y="-142275"/>
              <a:ext cx="1673363" cy="1907771"/>
            </a:xfrm>
            <a:custGeom>
              <a:avLst/>
              <a:gdLst/>
              <a:ahLst/>
              <a:cxnLst/>
              <a:rect l="l" t="t" r="r" b="b"/>
              <a:pathLst>
                <a:path w="145415" h="165785" extrusionOk="0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178525" y="1566627"/>
              <a:ext cx="257630" cy="202359"/>
            </a:xfrm>
            <a:custGeom>
              <a:avLst/>
              <a:gdLst/>
              <a:ahLst/>
              <a:cxnLst/>
              <a:rect l="l" t="t" r="r" b="b"/>
              <a:pathLst>
                <a:path w="22388" h="17585" extrusionOk="0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2" name="Google Shape;17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82223" y="4604000"/>
            <a:ext cx="536865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00020" flipH="1">
            <a:off x="8516863" y="1087157"/>
            <a:ext cx="4402195" cy="436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6" name="Google Shape;106;p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3"/>
          <p:cNvSpPr txBox="1">
            <a:spLocks noGrp="1"/>
          </p:cNvSpPr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" name="Google Shape;199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716" name="Google Shape;1716;p21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1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8" name="Google Shape;180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21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21"/>
          <p:cNvSpPr txBox="1">
            <a:spLocks noGrp="1"/>
          </p:cNvSpPr>
          <p:nvPr>
            <p:ph type="subTitle" idx="2"/>
          </p:nvPr>
        </p:nvSpPr>
        <p:spPr>
          <a:xfrm>
            <a:off x="1155443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811" name="Google Shape;18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2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817" name="Google Shape;1817;p22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2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2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2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2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2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2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2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2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2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2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2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2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2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2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2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2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2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2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2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2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2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2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2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2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2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2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2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2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2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2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2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9" name="Google Shape;190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22"/>
          <p:cNvSpPr txBox="1">
            <a:spLocks noGrp="1"/>
          </p:cNvSpPr>
          <p:nvPr>
            <p:ph type="subTitle" idx="1"/>
          </p:nvPr>
        </p:nvSpPr>
        <p:spPr>
          <a:xfrm>
            <a:off x="937625" y="26119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22"/>
          <p:cNvSpPr txBox="1">
            <a:spLocks noGrp="1"/>
          </p:cNvSpPr>
          <p:nvPr>
            <p:ph type="subTitle" idx="2"/>
          </p:nvPr>
        </p:nvSpPr>
        <p:spPr>
          <a:xfrm>
            <a:off x="3484347" y="26119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2" name="Google Shape;1912;p22"/>
          <p:cNvSpPr txBox="1">
            <a:spLocks noGrp="1"/>
          </p:cNvSpPr>
          <p:nvPr>
            <p:ph type="subTitle" idx="3"/>
          </p:nvPr>
        </p:nvSpPr>
        <p:spPr>
          <a:xfrm>
            <a:off x="6031075" y="26119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22"/>
          <p:cNvSpPr txBox="1">
            <a:spLocks noGrp="1"/>
          </p:cNvSpPr>
          <p:nvPr>
            <p:ph type="subTitle" idx="4"/>
          </p:nvPr>
        </p:nvSpPr>
        <p:spPr>
          <a:xfrm>
            <a:off x="937625" y="2232725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914" name="Google Shape;1914;p22"/>
          <p:cNvSpPr txBox="1">
            <a:spLocks noGrp="1"/>
          </p:cNvSpPr>
          <p:nvPr>
            <p:ph type="subTitle" idx="5"/>
          </p:nvPr>
        </p:nvSpPr>
        <p:spPr>
          <a:xfrm>
            <a:off x="3484350" y="2232725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915" name="Google Shape;1915;p22"/>
          <p:cNvSpPr txBox="1">
            <a:spLocks noGrp="1"/>
          </p:cNvSpPr>
          <p:nvPr>
            <p:ph type="subTitle" idx="6"/>
          </p:nvPr>
        </p:nvSpPr>
        <p:spPr>
          <a:xfrm>
            <a:off x="6031075" y="2232725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pic>
        <p:nvPicPr>
          <p:cNvPr id="1916" name="Google Shape;191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7" name="Google Shape;1917;p22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1918" name="Google Shape;191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9" name="Google Shape;191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0" name="Google Shape;19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2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923" name="Google Shape;1923;p2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5" name="Google Shape;201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23"/>
          <p:cNvSpPr txBox="1">
            <a:spLocks noGrp="1"/>
          </p:cNvSpPr>
          <p:nvPr>
            <p:ph type="subTitle" idx="1"/>
          </p:nvPr>
        </p:nvSpPr>
        <p:spPr>
          <a:xfrm>
            <a:off x="1253224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23"/>
          <p:cNvSpPr txBox="1">
            <a:spLocks noGrp="1"/>
          </p:cNvSpPr>
          <p:nvPr>
            <p:ph type="subTitle" idx="2"/>
          </p:nvPr>
        </p:nvSpPr>
        <p:spPr>
          <a:xfrm>
            <a:off x="5079776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23"/>
          <p:cNvSpPr txBox="1">
            <a:spLocks noGrp="1"/>
          </p:cNvSpPr>
          <p:nvPr>
            <p:ph type="subTitle" idx="3"/>
          </p:nvPr>
        </p:nvSpPr>
        <p:spPr>
          <a:xfrm>
            <a:off x="1253224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23"/>
          <p:cNvSpPr txBox="1">
            <a:spLocks noGrp="1"/>
          </p:cNvSpPr>
          <p:nvPr>
            <p:ph type="subTitle" idx="4"/>
          </p:nvPr>
        </p:nvSpPr>
        <p:spPr>
          <a:xfrm>
            <a:off x="5079776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0" name="Google Shape;2020;p23"/>
          <p:cNvSpPr txBox="1">
            <a:spLocks noGrp="1"/>
          </p:cNvSpPr>
          <p:nvPr>
            <p:ph type="subTitle" idx="5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21" name="Google Shape;2021;p23"/>
          <p:cNvSpPr txBox="1">
            <a:spLocks noGrp="1"/>
          </p:cNvSpPr>
          <p:nvPr>
            <p:ph type="subTitle" idx="6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22" name="Google Shape;2022;p23"/>
          <p:cNvSpPr txBox="1">
            <a:spLocks noGrp="1"/>
          </p:cNvSpPr>
          <p:nvPr>
            <p:ph type="subTitle" idx="7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23" name="Google Shape;2023;p23"/>
          <p:cNvSpPr txBox="1">
            <a:spLocks noGrp="1"/>
          </p:cNvSpPr>
          <p:nvPr>
            <p:ph type="subTitle" idx="8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024" name="Google Shape;20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39057">
            <a:off x="-809523" y="-12321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19143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74" y="454542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8" name="Google Shape;2028;p2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029" name="Google Shape;2029;p24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4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4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4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4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4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4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4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4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4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4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4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4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4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4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4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4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4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4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4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4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4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4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4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4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4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4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4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4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1" name="Google Shape;212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24"/>
          <p:cNvSpPr txBox="1">
            <a:spLocks noGrp="1"/>
          </p:cNvSpPr>
          <p:nvPr>
            <p:ph type="subTitle" idx="1"/>
          </p:nvPr>
        </p:nvSpPr>
        <p:spPr>
          <a:xfrm>
            <a:off x="720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24"/>
          <p:cNvSpPr txBox="1">
            <a:spLocks noGrp="1"/>
          </p:cNvSpPr>
          <p:nvPr>
            <p:ph type="subTitle" idx="2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24"/>
          <p:cNvSpPr txBox="1">
            <a:spLocks noGrp="1"/>
          </p:cNvSpPr>
          <p:nvPr>
            <p:ph type="subTitle" idx="3"/>
          </p:nvPr>
        </p:nvSpPr>
        <p:spPr>
          <a:xfrm>
            <a:off x="720000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24"/>
          <p:cNvSpPr txBox="1">
            <a:spLocks noGrp="1"/>
          </p:cNvSpPr>
          <p:nvPr>
            <p:ph type="subTitle" idx="4"/>
          </p:nvPr>
        </p:nvSpPr>
        <p:spPr>
          <a:xfrm>
            <a:off x="3578998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p24"/>
          <p:cNvSpPr txBox="1">
            <a:spLocks noGrp="1"/>
          </p:cNvSpPr>
          <p:nvPr>
            <p:ph type="subTitle" idx="5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24"/>
          <p:cNvSpPr txBox="1">
            <a:spLocks noGrp="1"/>
          </p:cNvSpPr>
          <p:nvPr>
            <p:ph type="subTitle" idx="6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24"/>
          <p:cNvSpPr txBox="1">
            <a:spLocks noGrp="1"/>
          </p:cNvSpPr>
          <p:nvPr>
            <p:ph type="subTitle" idx="7"/>
          </p:nvPr>
        </p:nvSpPr>
        <p:spPr>
          <a:xfrm>
            <a:off x="720000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29" name="Google Shape;2129;p24"/>
          <p:cNvSpPr txBox="1">
            <a:spLocks noGrp="1"/>
          </p:cNvSpPr>
          <p:nvPr>
            <p:ph type="subTitle" idx="8"/>
          </p:nvPr>
        </p:nvSpPr>
        <p:spPr>
          <a:xfrm>
            <a:off x="3579000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0" name="Google Shape;2130;p24"/>
          <p:cNvSpPr txBox="1">
            <a:spLocks noGrp="1"/>
          </p:cNvSpPr>
          <p:nvPr>
            <p:ph type="subTitle" idx="9"/>
          </p:nvPr>
        </p:nvSpPr>
        <p:spPr>
          <a:xfrm>
            <a:off x="6437997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1" name="Google Shape;2131;p24"/>
          <p:cNvSpPr txBox="1">
            <a:spLocks noGrp="1"/>
          </p:cNvSpPr>
          <p:nvPr>
            <p:ph type="subTitle" idx="13"/>
          </p:nvPr>
        </p:nvSpPr>
        <p:spPr>
          <a:xfrm>
            <a:off x="720000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2" name="Google Shape;2132;p24"/>
          <p:cNvSpPr txBox="1">
            <a:spLocks noGrp="1"/>
          </p:cNvSpPr>
          <p:nvPr>
            <p:ph type="subTitle" idx="14"/>
          </p:nvPr>
        </p:nvSpPr>
        <p:spPr>
          <a:xfrm>
            <a:off x="3579000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3" name="Google Shape;2133;p24"/>
          <p:cNvSpPr txBox="1">
            <a:spLocks noGrp="1"/>
          </p:cNvSpPr>
          <p:nvPr>
            <p:ph type="subTitle" idx="15"/>
          </p:nvPr>
        </p:nvSpPr>
        <p:spPr>
          <a:xfrm>
            <a:off x="6437997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134" name="Google Shape;21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860943" flipH="1">
            <a:off x="-809523" y="35834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424000" y="2605411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1" y="1336272"/>
            <a:ext cx="536865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707863" flipH="1">
            <a:off x="4481852" y="4124014"/>
            <a:ext cx="3045495" cy="283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2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140" name="Google Shape;2140;p25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5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5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5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2" name="Google Shape;2232;p25"/>
          <p:cNvSpPr txBox="1">
            <a:spLocks noGrp="1"/>
          </p:cNvSpPr>
          <p:nvPr>
            <p:ph type="title" hasCustomPrompt="1"/>
          </p:nvPr>
        </p:nvSpPr>
        <p:spPr>
          <a:xfrm>
            <a:off x="866224" y="2730475"/>
            <a:ext cx="3571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3" name="Google Shape;2233;p25"/>
          <p:cNvSpPr txBox="1">
            <a:spLocks noGrp="1"/>
          </p:cNvSpPr>
          <p:nvPr>
            <p:ph type="subTitle" idx="1"/>
          </p:nvPr>
        </p:nvSpPr>
        <p:spPr>
          <a:xfrm>
            <a:off x="864124" y="3499363"/>
            <a:ext cx="3575400" cy="33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34" name="Google Shape;2234;p25"/>
          <p:cNvSpPr txBox="1">
            <a:spLocks noGrp="1"/>
          </p:cNvSpPr>
          <p:nvPr>
            <p:ph type="title" idx="2" hasCustomPrompt="1"/>
          </p:nvPr>
        </p:nvSpPr>
        <p:spPr>
          <a:xfrm>
            <a:off x="5069425" y="2750514"/>
            <a:ext cx="3575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5" name="Google Shape;2235;p25"/>
          <p:cNvSpPr txBox="1">
            <a:spLocks noGrp="1"/>
          </p:cNvSpPr>
          <p:nvPr>
            <p:ph type="subTitle" idx="3"/>
          </p:nvPr>
        </p:nvSpPr>
        <p:spPr>
          <a:xfrm>
            <a:off x="5069425" y="3519438"/>
            <a:ext cx="3575400" cy="33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36" name="Google Shape;2236;p25"/>
          <p:cNvSpPr txBox="1">
            <a:spLocks noGrp="1"/>
          </p:cNvSpPr>
          <p:nvPr>
            <p:ph type="title" idx="4" hasCustomPrompt="1"/>
          </p:nvPr>
        </p:nvSpPr>
        <p:spPr>
          <a:xfrm>
            <a:off x="2728570" y="1287150"/>
            <a:ext cx="3566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7" name="Google Shape;2237;p25"/>
          <p:cNvSpPr txBox="1">
            <a:spLocks noGrp="1"/>
          </p:cNvSpPr>
          <p:nvPr>
            <p:ph type="subTitle" idx="5"/>
          </p:nvPr>
        </p:nvSpPr>
        <p:spPr>
          <a:xfrm>
            <a:off x="2723920" y="2056063"/>
            <a:ext cx="3575400" cy="33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38" name="Google Shape;2238;p25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9" name="Google Shape;22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p2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243" name="Google Shape;2243;p26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26"/>
          <p:cNvSpPr txBox="1">
            <a:spLocks noGrp="1"/>
          </p:cNvSpPr>
          <p:nvPr>
            <p:ph type="title" hasCustomPrompt="1"/>
          </p:nvPr>
        </p:nvSpPr>
        <p:spPr>
          <a:xfrm>
            <a:off x="1531375" y="19621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26"/>
          <p:cNvSpPr txBox="1">
            <a:spLocks noGrp="1"/>
          </p:cNvSpPr>
          <p:nvPr>
            <p:ph type="subTitle" idx="1"/>
          </p:nvPr>
        </p:nvSpPr>
        <p:spPr>
          <a:xfrm>
            <a:off x="938500" y="3476775"/>
            <a:ext cx="21732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37" name="Google Shape;2337;p26"/>
          <p:cNvSpPr txBox="1">
            <a:spLocks noGrp="1"/>
          </p:cNvSpPr>
          <p:nvPr>
            <p:ph type="subTitle" idx="2"/>
          </p:nvPr>
        </p:nvSpPr>
        <p:spPr>
          <a:xfrm>
            <a:off x="938500" y="29797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8" name="Google Shape;2338;p26"/>
          <p:cNvSpPr txBox="1">
            <a:spLocks noGrp="1"/>
          </p:cNvSpPr>
          <p:nvPr>
            <p:ph type="title" idx="3" hasCustomPrompt="1"/>
          </p:nvPr>
        </p:nvSpPr>
        <p:spPr>
          <a:xfrm>
            <a:off x="4078150" y="19621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9" name="Google Shape;2339;p26"/>
          <p:cNvSpPr txBox="1">
            <a:spLocks noGrp="1"/>
          </p:cNvSpPr>
          <p:nvPr>
            <p:ph type="subTitle" idx="4"/>
          </p:nvPr>
        </p:nvSpPr>
        <p:spPr>
          <a:xfrm>
            <a:off x="3485400" y="3476775"/>
            <a:ext cx="21732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40" name="Google Shape;2340;p26"/>
          <p:cNvSpPr txBox="1">
            <a:spLocks noGrp="1"/>
          </p:cNvSpPr>
          <p:nvPr>
            <p:ph type="subTitle" idx="5"/>
          </p:nvPr>
        </p:nvSpPr>
        <p:spPr>
          <a:xfrm>
            <a:off x="3485400" y="29797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1" name="Google Shape;2341;p26"/>
          <p:cNvSpPr txBox="1">
            <a:spLocks noGrp="1"/>
          </p:cNvSpPr>
          <p:nvPr>
            <p:ph type="title" idx="6" hasCustomPrompt="1"/>
          </p:nvPr>
        </p:nvSpPr>
        <p:spPr>
          <a:xfrm>
            <a:off x="6622725" y="19621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2" name="Google Shape;2342;p26"/>
          <p:cNvSpPr txBox="1">
            <a:spLocks noGrp="1"/>
          </p:cNvSpPr>
          <p:nvPr>
            <p:ph type="subTitle" idx="7"/>
          </p:nvPr>
        </p:nvSpPr>
        <p:spPr>
          <a:xfrm>
            <a:off x="6032300" y="3476775"/>
            <a:ext cx="21732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43" name="Google Shape;2343;p26"/>
          <p:cNvSpPr txBox="1">
            <a:spLocks noGrp="1"/>
          </p:cNvSpPr>
          <p:nvPr>
            <p:ph type="subTitle" idx="8"/>
          </p:nvPr>
        </p:nvSpPr>
        <p:spPr>
          <a:xfrm>
            <a:off x="6032300" y="29797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4" name="Google Shape;2344;p26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45" name="Google Shape;2345;p26"/>
          <p:cNvGrpSpPr/>
          <p:nvPr/>
        </p:nvGrpSpPr>
        <p:grpSpPr>
          <a:xfrm rot="1831611" flipH="1">
            <a:off x="-284775" y="2105935"/>
            <a:ext cx="1494115" cy="1693616"/>
            <a:chOff x="178525" y="-142275"/>
            <a:chExt cx="1686123" cy="1911261"/>
          </a:xfrm>
        </p:grpSpPr>
        <p:sp>
          <p:nvSpPr>
            <p:cNvPr id="2346" name="Google Shape;2346;p26"/>
            <p:cNvSpPr/>
            <p:nvPr/>
          </p:nvSpPr>
          <p:spPr>
            <a:xfrm>
              <a:off x="191285" y="-142275"/>
              <a:ext cx="1673363" cy="1907771"/>
            </a:xfrm>
            <a:custGeom>
              <a:avLst/>
              <a:gdLst/>
              <a:ahLst/>
              <a:cxnLst/>
              <a:rect l="l" t="t" r="r" b="b"/>
              <a:pathLst>
                <a:path w="145415" h="165785" extrusionOk="0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178525" y="1566627"/>
              <a:ext cx="257630" cy="202359"/>
            </a:xfrm>
            <a:custGeom>
              <a:avLst/>
              <a:gdLst/>
              <a:ahLst/>
              <a:cxnLst/>
              <a:rect l="l" t="t" r="r" b="b"/>
              <a:pathLst>
                <a:path w="22388" h="17585" extrusionOk="0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48" name="Google Shape;234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82223" y="4604000"/>
            <a:ext cx="536865" cy="461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9" name="Google Shape;2349;p26"/>
          <p:cNvGrpSpPr/>
          <p:nvPr/>
        </p:nvGrpSpPr>
        <p:grpSpPr>
          <a:xfrm>
            <a:off x="-2965740" y="-2645249"/>
            <a:ext cx="15689218" cy="11600718"/>
            <a:chOff x="-2965740" y="-2645249"/>
            <a:chExt cx="15689218" cy="11600718"/>
          </a:xfrm>
        </p:grpSpPr>
        <p:pic>
          <p:nvPicPr>
            <p:cNvPr id="2350" name="Google Shape;235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482013" flipH="1">
              <a:off x="-1602175" y="-1958269"/>
              <a:ext cx="4128947" cy="3840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1" name="Google Shape;235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4" flipH="1">
              <a:off x="8507767" y="1064548"/>
              <a:ext cx="3940511" cy="4490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2" name="Google Shape;235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9927" flipH="1">
              <a:off x="-2060658" y="3753750"/>
              <a:ext cx="3940510" cy="44909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4" name="Google Shape;2354;p2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355" name="Google Shape;2355;p2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7" name="Google Shape;2447;p27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8" name="Google Shape;2448;p27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9" name="Google Shape;2449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2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452" name="Google Shape;2452;p2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4" name="Google Shape;2544;p28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5" name="Google Shape;25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549" name="Google Shape;2549;p2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41" name="Google Shape;264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2" name="Google Shape;2642;p2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2643" name="Google Shape;264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264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5" name="Google Shape;26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02" name="Google Shape;202;p4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96" name="Google Shape;29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39057">
            <a:off x="-809523" y="-12321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19143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74" y="454542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301" name="Google Shape;301;p5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5"/>
          <p:cNvSpPr txBox="1">
            <a:spLocks noGrp="1"/>
          </p:cNvSpPr>
          <p:nvPr>
            <p:ph type="subTitle" idx="1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5" name="Google Shape;395;p5"/>
          <p:cNvSpPr txBox="1">
            <a:spLocks noGrp="1"/>
          </p:cNvSpPr>
          <p:nvPr>
            <p:ph type="subTitle" idx="2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6" name="Google Shape;396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7" name="Google Shape;397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98" name="Google Shape;39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403630">
            <a:off x="7940814" y="256329"/>
            <a:ext cx="4128947" cy="3840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5"/>
          <p:cNvGrpSpPr/>
          <p:nvPr/>
        </p:nvGrpSpPr>
        <p:grpSpPr>
          <a:xfrm>
            <a:off x="-97793" y="8430"/>
            <a:ext cx="9509328" cy="5135088"/>
            <a:chOff x="-97793" y="8430"/>
            <a:chExt cx="9509328" cy="5135088"/>
          </a:xfrm>
        </p:grpSpPr>
        <p:pic>
          <p:nvPicPr>
            <p:cNvPr id="400" name="Google Shape;400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376583">
              <a:off x="161426" y="3893032"/>
              <a:ext cx="920724" cy="111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321708" flipH="1">
              <a:off x="8237116" y="173505"/>
              <a:ext cx="920722" cy="11157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48517">
            <a:off x="-64197" y="195976"/>
            <a:ext cx="633711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3184017" y="539500"/>
            <a:ext cx="3725736" cy="369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406" name="Google Shape;406;p6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583424" flipH="1">
            <a:off x="-1074759" y="352749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 flipH="1">
            <a:off x="179559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66282" flipH="1">
            <a:off x="7900316" y="3260413"/>
            <a:ext cx="3045493" cy="283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95540" flipH="1">
            <a:off x="8026173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505" name="Google Shape;505;p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599" name="Google Shape;5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8221" y="1093850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64" y="4046133"/>
            <a:ext cx="920725" cy="111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03" name="Google Shape;603;p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" name="Google Shape;695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98" name="Google Shape;698;p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9"/>
          <p:cNvSpPr txBox="1">
            <a:spLocks noGrp="1"/>
          </p:cNvSpPr>
          <p:nvPr>
            <p:ph type="title"/>
          </p:nvPr>
        </p:nvSpPr>
        <p:spPr>
          <a:xfrm>
            <a:off x="2135550" y="1546313"/>
            <a:ext cx="48729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9"/>
          <p:cNvSpPr txBox="1">
            <a:spLocks noGrp="1"/>
          </p:cNvSpPr>
          <p:nvPr>
            <p:ph type="subTitle" idx="1"/>
          </p:nvPr>
        </p:nvSpPr>
        <p:spPr>
          <a:xfrm>
            <a:off x="2135550" y="2926088"/>
            <a:ext cx="4872900" cy="671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92" name="Google Shape;7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949" y="184137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5" name="Google Shape;79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48" name="Google Shape;2648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33"/>
          <p:cNvSpPr txBox="1">
            <a:spLocks noGrp="1"/>
          </p:cNvSpPr>
          <p:nvPr>
            <p:ph type="ctrTitle"/>
          </p:nvPr>
        </p:nvSpPr>
        <p:spPr>
          <a:xfrm>
            <a:off x="1433700" y="395136"/>
            <a:ext cx="6276600" cy="21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AtomScape</a:t>
            </a:r>
          </a:p>
        </p:txBody>
      </p:sp>
      <p:pic>
        <p:nvPicPr>
          <p:cNvPr id="2658" name="Google Shape;26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300" y="3922175"/>
            <a:ext cx="924898" cy="924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9" name="Google Shape;2659;p33"/>
          <p:cNvGrpSpPr/>
          <p:nvPr/>
        </p:nvGrpSpPr>
        <p:grpSpPr>
          <a:xfrm>
            <a:off x="-1150205" y="-361150"/>
            <a:ext cx="11527382" cy="7777073"/>
            <a:chOff x="-1150205" y="-361150"/>
            <a:chExt cx="11527382" cy="7777073"/>
          </a:xfrm>
        </p:grpSpPr>
        <p:pic>
          <p:nvPicPr>
            <p:cNvPr id="2660" name="Google Shape;266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76377" y="-361150"/>
              <a:ext cx="3700800" cy="344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1" name="Google Shape;2661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068877">
              <a:off x="-415020" y="3456719"/>
              <a:ext cx="3098059" cy="35307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2" name="Google Shape;266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304" y="40738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997" y="112350"/>
            <a:ext cx="1724043" cy="196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 lang="en-US"/>
          </a:p>
        </p:txBody>
      </p:sp>
      <p:sp>
        <p:nvSpPr>
          <p:cNvPr id="2678" name="Google Shape;2678;p35"/>
          <p:cNvSpPr txBox="1">
            <a:spLocks noGrp="1"/>
          </p:cNvSpPr>
          <p:nvPr>
            <p:ph type="title" idx="2"/>
          </p:nvPr>
        </p:nvSpPr>
        <p:spPr>
          <a:xfrm>
            <a:off x="1476300" y="1332250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79" name="Google Shape;2679;p35"/>
          <p:cNvSpPr txBox="1">
            <a:spLocks noGrp="1"/>
          </p:cNvSpPr>
          <p:nvPr>
            <p:ph type="title" idx="3"/>
          </p:nvPr>
        </p:nvSpPr>
        <p:spPr>
          <a:xfrm>
            <a:off x="1476300" y="3047895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0" name="Google Shape;2680;p35"/>
          <p:cNvSpPr txBox="1">
            <a:spLocks noGrp="1"/>
          </p:cNvSpPr>
          <p:nvPr>
            <p:ph type="title" idx="4"/>
          </p:nvPr>
        </p:nvSpPr>
        <p:spPr>
          <a:xfrm>
            <a:off x="4175571" y="1332250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682" name="Google Shape;2682;p35"/>
          <p:cNvSpPr txBox="1">
            <a:spLocks noGrp="1"/>
          </p:cNvSpPr>
          <p:nvPr>
            <p:ph type="title" idx="6"/>
          </p:nvPr>
        </p:nvSpPr>
        <p:spPr>
          <a:xfrm>
            <a:off x="6874849" y="1332250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84" name="Google Shape;2684;p35"/>
          <p:cNvSpPr txBox="1">
            <a:spLocks noGrp="1"/>
          </p:cNvSpPr>
          <p:nvPr>
            <p:ph type="subTitle" idx="1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Our Team</a:t>
            </a:r>
            <a:endParaRPr/>
          </a:p>
        </p:txBody>
      </p:sp>
      <p:sp>
        <p:nvSpPr>
          <p:cNvPr id="2685" name="Google Shape;2685;p35"/>
          <p:cNvSpPr txBox="1">
            <a:spLocks noGrp="1"/>
          </p:cNvSpPr>
          <p:nvPr>
            <p:ph type="subTitle" idx="8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Our Goal</a:t>
            </a:r>
            <a:endParaRPr/>
          </a:p>
        </p:txBody>
      </p:sp>
      <p:sp>
        <p:nvSpPr>
          <p:cNvPr id="2686" name="Google Shape;2686;p35"/>
          <p:cNvSpPr txBox="1">
            <a:spLocks noGrp="1"/>
          </p:cNvSpPr>
          <p:nvPr>
            <p:ph type="subTitle" idx="9"/>
          </p:nvPr>
        </p:nvSpPr>
        <p:spPr>
          <a:xfrm>
            <a:off x="5596745" y="1973662"/>
            <a:ext cx="344849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Stages of realization</a:t>
            </a:r>
            <a:endParaRPr err="1"/>
          </a:p>
        </p:txBody>
      </p:sp>
      <p:sp>
        <p:nvSpPr>
          <p:cNvPr id="2687" name="Google Shape;2687;p35"/>
          <p:cNvSpPr txBox="1">
            <a:spLocks noGrp="1"/>
          </p:cNvSpPr>
          <p:nvPr>
            <p:ph type="subTitle" idx="13"/>
          </p:nvPr>
        </p:nvSpPr>
        <p:spPr>
          <a:xfrm>
            <a:off x="372131" y="3712033"/>
            <a:ext cx="318138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Used Technologies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42"/>
          <p:cNvSpPr txBox="1">
            <a:spLocks noGrp="1"/>
          </p:cNvSpPr>
          <p:nvPr>
            <p:ph type="subTitle" idx="5"/>
          </p:nvPr>
        </p:nvSpPr>
        <p:spPr>
          <a:xfrm>
            <a:off x="315219" y="2350073"/>
            <a:ext cx="3034629" cy="389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Teodor </a:t>
            </a:r>
            <a:r>
              <a:rPr lang="en" sz="1200" dirty="0" err="1">
                <a:solidFill>
                  <a:schemeClr val="tx1"/>
                </a:solidFill>
              </a:rPr>
              <a:t>Madjarov</a:t>
            </a:r>
          </a:p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Scrum Trainer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83" name="Google Shape;2783;p42"/>
          <p:cNvSpPr txBox="1">
            <a:spLocks noGrp="1"/>
          </p:cNvSpPr>
          <p:nvPr>
            <p:ph type="subTitle" idx="6"/>
          </p:nvPr>
        </p:nvSpPr>
        <p:spPr>
          <a:xfrm>
            <a:off x="-417792" y="4122537"/>
            <a:ext cx="4500653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Ivan </a:t>
            </a:r>
            <a:r>
              <a:rPr lang="en" sz="1200" err="1">
                <a:solidFill>
                  <a:schemeClr val="tx1"/>
                </a:solidFill>
              </a:rPr>
              <a:t>Tsvyatkov</a:t>
            </a:r>
            <a:endParaRPr lang="en-US" dirty="0" err="1">
              <a:solidFill>
                <a:schemeClr val="tx1"/>
              </a:solidFill>
            </a:endParaRPr>
          </a:p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Front-end Developer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84" name="Google Shape;2784;p42"/>
          <p:cNvSpPr txBox="1">
            <a:spLocks noGrp="1"/>
          </p:cNvSpPr>
          <p:nvPr>
            <p:ph type="subTitle" idx="7"/>
          </p:nvPr>
        </p:nvSpPr>
        <p:spPr>
          <a:xfrm>
            <a:off x="4433706" y="2362497"/>
            <a:ext cx="3960213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Apostol </a:t>
            </a:r>
            <a:r>
              <a:rPr lang="en" sz="1200" err="1">
                <a:solidFill>
                  <a:schemeClr val="tx1"/>
                </a:solidFill>
              </a:rPr>
              <a:t>Kupenov</a:t>
            </a:r>
            <a:r>
              <a:rPr lang="en" sz="1200" dirty="0">
                <a:solidFill>
                  <a:schemeClr val="tx1"/>
                </a:solidFill>
              </a:rPr>
              <a:t> 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Back-end Developer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85" name="Google Shape;2785;p42"/>
          <p:cNvSpPr txBox="1">
            <a:spLocks noGrp="1"/>
          </p:cNvSpPr>
          <p:nvPr>
            <p:ph type="subTitle" idx="8"/>
          </p:nvPr>
        </p:nvSpPr>
        <p:spPr>
          <a:xfrm>
            <a:off x="4241135" y="4054205"/>
            <a:ext cx="4345353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Lubo Dimov </a:t>
            </a:r>
            <a:endParaRPr lang="en-US">
              <a:solidFill>
                <a:schemeClr val="tx1"/>
              </a:solidFill>
            </a:endParaRPr>
          </a:p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Back-end Developer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86" name="Google Shape;2786;p42"/>
          <p:cNvSpPr txBox="1">
            <a:spLocks noGrp="1"/>
          </p:cNvSpPr>
          <p:nvPr>
            <p:ph type="title"/>
          </p:nvPr>
        </p:nvSpPr>
        <p:spPr>
          <a:xfrm>
            <a:off x="390766" y="4512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Our Team</a:t>
            </a:r>
            <a:endParaRPr lang="en-US" dirty="0"/>
          </a:p>
        </p:txBody>
      </p:sp>
      <p:pic>
        <p:nvPicPr>
          <p:cNvPr id="9" name="Picture 8" descr="A child in a white shirt&#10;&#10;Description automatically generated">
            <a:extLst>
              <a:ext uri="{FF2B5EF4-FFF2-40B4-BE49-F238E27FC236}">
                <a16:creationId xmlns:a16="http://schemas.microsoft.com/office/drawing/2014/main" id="{D4CC5902-1C86-BA8A-743F-E31FF254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115" y="1263512"/>
            <a:ext cx="914400" cy="914400"/>
          </a:xfrm>
          <a:prstGeom prst="rect">
            <a:avLst/>
          </a:prstGeom>
        </p:spPr>
      </p:pic>
      <p:pic>
        <p:nvPicPr>
          <p:cNvPr id="10" name="Picture 9" descr="A child in a white shirt&#10;&#10;Description automatically generated">
            <a:extLst>
              <a:ext uri="{FF2B5EF4-FFF2-40B4-BE49-F238E27FC236}">
                <a16:creationId xmlns:a16="http://schemas.microsoft.com/office/drawing/2014/main" id="{C5AE8419-2400-365F-B6B9-64EDB160A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539" y="1263512"/>
            <a:ext cx="914400" cy="914400"/>
          </a:xfrm>
          <a:prstGeom prst="rect">
            <a:avLst/>
          </a:prstGeom>
        </p:spPr>
      </p:pic>
      <p:pic>
        <p:nvPicPr>
          <p:cNvPr id="11" name="Picture 10" descr="A person in a white shirt&#10;&#10;Description automatically generated">
            <a:extLst>
              <a:ext uri="{FF2B5EF4-FFF2-40B4-BE49-F238E27FC236}">
                <a16:creationId xmlns:a16="http://schemas.microsoft.com/office/drawing/2014/main" id="{25FD0073-E24C-24C1-51AA-CFCAE3991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116" y="2984224"/>
            <a:ext cx="914400" cy="914400"/>
          </a:xfrm>
          <a:prstGeom prst="rect">
            <a:avLst/>
          </a:prstGeom>
        </p:spPr>
      </p:pic>
      <p:pic>
        <p:nvPicPr>
          <p:cNvPr id="12" name="Picture 11" descr="A child in a blue shirt&#10;&#10;Description automatically generated">
            <a:extLst>
              <a:ext uri="{FF2B5EF4-FFF2-40B4-BE49-F238E27FC236}">
                <a16:creationId xmlns:a16="http://schemas.microsoft.com/office/drawing/2014/main" id="{A6F41F5B-0CA2-3DE8-0B47-F3DD24E58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539" y="2984224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Goal</a:t>
            </a:r>
            <a:endParaRPr/>
          </a:p>
        </p:txBody>
      </p:sp>
      <p:sp>
        <p:nvSpPr>
          <p:cNvPr id="2726" name="Google Shape;2726;p39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600" dirty="0">
                <a:solidFill>
                  <a:schemeClr val="bg2"/>
                </a:solidFill>
              </a:rPr>
              <a:t>Our mission at </a:t>
            </a:r>
            <a:r>
              <a:rPr lang="en" sz="1600" dirty="0" err="1">
                <a:solidFill>
                  <a:schemeClr val="bg2"/>
                </a:solidFill>
              </a:rPr>
              <a:t>AtomScape</a:t>
            </a:r>
            <a:r>
              <a:rPr lang="en" sz="1600" dirty="0">
                <a:solidFill>
                  <a:schemeClr val="bg2"/>
                </a:solidFill>
              </a:rPr>
              <a:t> is to provide players with an immersive and dynamic gaming experience. We aim to create a challenging yet enjoyable environment.</a:t>
            </a:r>
          </a:p>
        </p:txBody>
      </p:sp>
      <p:pic>
        <p:nvPicPr>
          <p:cNvPr id="2727" name="Google Shape;27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4937">
            <a:off x="8120646" y="227769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9970">
            <a:off x="5286867" y="1155314"/>
            <a:ext cx="5342420" cy="53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Stages of realization</a:t>
            </a:r>
            <a:endParaRPr lang="en-US"/>
          </a:p>
        </p:txBody>
      </p:sp>
      <p:sp>
        <p:nvSpPr>
          <p:cNvPr id="2936" name="Google Shape;2936;p55"/>
          <p:cNvSpPr txBox="1"/>
          <p:nvPr/>
        </p:nvSpPr>
        <p:spPr>
          <a:xfrm flipH="1">
            <a:off x="505080" y="1962963"/>
            <a:ext cx="2582582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1.Organization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938" name="Google Shape;2938;p55"/>
          <p:cNvSpPr txBox="1"/>
          <p:nvPr/>
        </p:nvSpPr>
        <p:spPr>
          <a:xfrm flipH="1">
            <a:off x="2593220" y="1962961"/>
            <a:ext cx="384982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  2.Decide the idea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940" name="Google Shape;2940;p55"/>
          <p:cNvSpPr txBox="1"/>
          <p:nvPr/>
        </p:nvSpPr>
        <p:spPr>
          <a:xfrm flipH="1">
            <a:off x="6315104" y="1962963"/>
            <a:ext cx="2247136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Development</a:t>
            </a:r>
            <a:endParaRPr sz="2000" dirty="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cxnSp>
        <p:nvCxnSpPr>
          <p:cNvPr id="2942" name="Google Shape;2942;p55"/>
          <p:cNvCxnSpPr>
            <a:stCxn id="2943" idx="3"/>
            <a:endCxn id="2944" idx="1"/>
          </p:cNvCxnSpPr>
          <p:nvPr/>
        </p:nvCxnSpPr>
        <p:spPr>
          <a:xfrm>
            <a:off x="2082685" y="1613900"/>
            <a:ext cx="21491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5" name="Google Shape;2945;p55"/>
          <p:cNvCxnSpPr>
            <a:stCxn id="2944" idx="3"/>
            <a:endCxn id="2946" idx="1"/>
          </p:cNvCxnSpPr>
          <p:nvPr/>
        </p:nvCxnSpPr>
        <p:spPr>
          <a:xfrm>
            <a:off x="4804494" y="1613900"/>
            <a:ext cx="234167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7" name="Google Shape;2947;p55"/>
          <p:cNvSpPr txBox="1"/>
          <p:nvPr/>
        </p:nvSpPr>
        <p:spPr>
          <a:xfrm flipH="1">
            <a:off x="337333" y="3948247"/>
            <a:ext cx="292424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4.Presentation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955" name="Google Shape;2955;p55"/>
          <p:cNvSpPr/>
          <p:nvPr/>
        </p:nvSpPr>
        <p:spPr>
          <a:xfrm>
            <a:off x="1510957" y="325284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55"/>
          <p:cNvSpPr/>
          <p:nvPr/>
        </p:nvSpPr>
        <p:spPr>
          <a:xfrm>
            <a:off x="1509985" y="134210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55"/>
          <p:cNvSpPr/>
          <p:nvPr/>
        </p:nvSpPr>
        <p:spPr>
          <a:xfrm>
            <a:off x="4231794" y="134210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55"/>
          <p:cNvSpPr/>
          <p:nvPr/>
        </p:nvSpPr>
        <p:spPr>
          <a:xfrm>
            <a:off x="7146173" y="134210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8" name="Google Shape;2958;p55"/>
          <p:cNvCxnSpPr>
            <a:cxnSpLocks/>
          </p:cNvCxnSpPr>
          <p:nvPr/>
        </p:nvCxnSpPr>
        <p:spPr>
          <a:xfrm flipV="1">
            <a:off x="1509984" y="1613800"/>
            <a:ext cx="6208889" cy="1917050"/>
          </a:xfrm>
          <a:prstGeom prst="bentConnector5">
            <a:avLst>
              <a:gd name="adj1" fmla="val -5291"/>
              <a:gd name="adj2" fmla="val 35719"/>
              <a:gd name="adj3" fmla="val 11487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64" name="Google Shape;2964;p55"/>
          <p:cNvGrpSpPr/>
          <p:nvPr/>
        </p:nvGrpSpPr>
        <p:grpSpPr>
          <a:xfrm>
            <a:off x="1609600" y="3387825"/>
            <a:ext cx="377474" cy="335748"/>
            <a:chOff x="854261" y="2908813"/>
            <a:chExt cx="377474" cy="335748"/>
          </a:xfrm>
        </p:grpSpPr>
        <p:sp>
          <p:nvSpPr>
            <p:cNvPr id="2965" name="Google Shape;2965;p55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5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5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5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5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0" name="Google Shape;2970;p55"/>
          <p:cNvGrpSpPr/>
          <p:nvPr/>
        </p:nvGrpSpPr>
        <p:grpSpPr>
          <a:xfrm>
            <a:off x="4356821" y="1468914"/>
            <a:ext cx="322508" cy="273494"/>
            <a:chOff x="2661459" y="2015001"/>
            <a:chExt cx="322508" cy="273494"/>
          </a:xfrm>
        </p:grpSpPr>
        <p:sp>
          <p:nvSpPr>
            <p:cNvPr id="2971" name="Google Shape;2971;p55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5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4" name="Google Shape;2984;p55"/>
          <p:cNvSpPr/>
          <p:nvPr/>
        </p:nvSpPr>
        <p:spPr>
          <a:xfrm>
            <a:off x="1624824" y="1466913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3258;p66">
            <a:extLst>
              <a:ext uri="{FF2B5EF4-FFF2-40B4-BE49-F238E27FC236}">
                <a16:creationId xmlns:a16="http://schemas.microsoft.com/office/drawing/2014/main" id="{45B94C27-62C2-B8A0-BD6B-970E099FAC4E}"/>
              </a:ext>
            </a:extLst>
          </p:cNvPr>
          <p:cNvGrpSpPr/>
          <p:nvPr/>
        </p:nvGrpSpPr>
        <p:grpSpPr>
          <a:xfrm>
            <a:off x="7284142" y="1469983"/>
            <a:ext cx="352840" cy="354718"/>
            <a:chOff x="3095745" y="3805393"/>
            <a:chExt cx="352840" cy="354718"/>
          </a:xfrm>
        </p:grpSpPr>
        <p:sp>
          <p:nvSpPr>
            <p:cNvPr id="3" name="Google Shape;3259;p66">
              <a:extLst>
                <a:ext uri="{FF2B5EF4-FFF2-40B4-BE49-F238E27FC236}">
                  <a16:creationId xmlns:a16="http://schemas.microsoft.com/office/drawing/2014/main" id="{13F571C3-2330-9081-735D-E152FE918CFA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60;p66">
              <a:extLst>
                <a:ext uri="{FF2B5EF4-FFF2-40B4-BE49-F238E27FC236}">
                  <a16:creationId xmlns:a16="http://schemas.microsoft.com/office/drawing/2014/main" id="{5A470108-DCAD-A6CC-916D-BB3D23BE355F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61;p66">
              <a:extLst>
                <a:ext uri="{FF2B5EF4-FFF2-40B4-BE49-F238E27FC236}">
                  <a16:creationId xmlns:a16="http://schemas.microsoft.com/office/drawing/2014/main" id="{FDEDF170-33A3-3A34-FDD3-38ACD6B1524E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62;p66">
              <a:extLst>
                <a:ext uri="{FF2B5EF4-FFF2-40B4-BE49-F238E27FC236}">
                  <a16:creationId xmlns:a16="http://schemas.microsoft.com/office/drawing/2014/main" id="{B2397870-B358-D0A6-07D1-D48907DBF093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63;p66">
              <a:extLst>
                <a:ext uri="{FF2B5EF4-FFF2-40B4-BE49-F238E27FC236}">
                  <a16:creationId xmlns:a16="http://schemas.microsoft.com/office/drawing/2014/main" id="{A1CA3277-2190-7E0F-BE1A-7BC707E0515B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66">
              <a:extLst>
                <a:ext uri="{FF2B5EF4-FFF2-40B4-BE49-F238E27FC236}">
                  <a16:creationId xmlns:a16="http://schemas.microsoft.com/office/drawing/2014/main" id="{DDC02CC0-4652-260E-A791-F4B12EEFEBEA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Used Technologies</a:t>
            </a:r>
            <a:endParaRPr lang="en-US" dirty="0"/>
          </a:p>
        </p:txBody>
      </p:sp>
      <p:pic>
        <p:nvPicPr>
          <p:cNvPr id="17" name="Picture 16" descr="File:Microsoft Office PowerPoint (2019–present).svg - Wikimedia Commons">
            <a:extLst>
              <a:ext uri="{FF2B5EF4-FFF2-40B4-BE49-F238E27FC236}">
                <a16:creationId xmlns:a16="http://schemas.microsoft.com/office/drawing/2014/main" id="{FAC4A757-D047-FA16-9340-150F9542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68" y="1503707"/>
            <a:ext cx="1143415" cy="1067629"/>
          </a:xfrm>
          <a:prstGeom prst="rect">
            <a:avLst/>
          </a:prstGeom>
        </p:spPr>
      </p:pic>
      <p:pic>
        <p:nvPicPr>
          <p:cNvPr id="19" name="Picture 18" descr="Discord's Branding Guidelines">
            <a:extLst>
              <a:ext uri="{FF2B5EF4-FFF2-40B4-BE49-F238E27FC236}">
                <a16:creationId xmlns:a16="http://schemas.microsoft.com/office/drawing/2014/main" id="{1503BD7C-394E-2C46-B24C-6940F84A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090" y="1504299"/>
            <a:ext cx="1399827" cy="10664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E3FDE6-5516-478D-5043-AA55950E3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988" y="1505986"/>
            <a:ext cx="1154182" cy="1063075"/>
          </a:xfrm>
          <a:prstGeom prst="rect">
            <a:avLst/>
          </a:prstGeom>
        </p:spPr>
      </p:pic>
      <p:pic>
        <p:nvPicPr>
          <p:cNvPr id="3" name="Picture 2" descr="File:Raylib logo.png - Wikipedia">
            <a:extLst>
              <a:ext uri="{FF2B5EF4-FFF2-40B4-BE49-F238E27FC236}">
                <a16:creationId xmlns:a16="http://schemas.microsoft.com/office/drawing/2014/main" id="{7958E01B-20CD-8E17-90C5-3D020D9D8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74" y="3121506"/>
            <a:ext cx="1143001" cy="1155426"/>
          </a:xfrm>
          <a:prstGeom prst="rect">
            <a:avLst/>
          </a:prstGeom>
        </p:spPr>
      </p:pic>
      <p:pic>
        <p:nvPicPr>
          <p:cNvPr id="4" name="Picture 3" descr="A hexagon with a white circle and white text&#10;&#10;Description automatically generated">
            <a:extLst>
              <a:ext uri="{FF2B5EF4-FFF2-40B4-BE49-F238E27FC236}">
                <a16:creationId xmlns:a16="http://schemas.microsoft.com/office/drawing/2014/main" id="{6E8E770C-50D5-1C38-BB63-1AB6652E1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4541" y="3121715"/>
            <a:ext cx="1020005" cy="1161223"/>
          </a:xfrm>
          <a:prstGeom prst="rect">
            <a:avLst/>
          </a:prstGeom>
        </p:spPr>
      </p:pic>
      <p:pic>
        <p:nvPicPr>
          <p:cNvPr id="6" name="Picture 5" descr="File:Microsoft Office Word (2019–present).svg - Wikipedia">
            <a:extLst>
              <a:ext uri="{FF2B5EF4-FFF2-40B4-BE49-F238E27FC236}">
                <a16:creationId xmlns:a16="http://schemas.microsoft.com/office/drawing/2014/main" id="{89FF8B95-72DB-E646-5445-A3172CEE1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0422" y="1506615"/>
            <a:ext cx="1165363" cy="1074237"/>
          </a:xfrm>
          <a:prstGeom prst="rect">
            <a:avLst/>
          </a:prstGeom>
        </p:spPr>
      </p:pic>
      <p:pic>
        <p:nvPicPr>
          <p:cNvPr id="8" name="Picture 7" descr="File:Visual Studio Icon 2019.svg - Wikipedia">
            <a:extLst>
              <a:ext uri="{FF2B5EF4-FFF2-40B4-BE49-F238E27FC236}">
                <a16:creationId xmlns:a16="http://schemas.microsoft.com/office/drawing/2014/main" id="{7E81B180-3C33-2C08-C5EC-C4B8D5245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5215" y="3119642"/>
            <a:ext cx="1165366" cy="1152942"/>
          </a:xfrm>
          <a:prstGeom prst="rect">
            <a:avLst/>
          </a:prstGeom>
        </p:spPr>
      </p:pic>
      <p:pic>
        <p:nvPicPr>
          <p:cNvPr id="9" name="Picture 8" descr="Файл:C Logo.png – Уикипедия">
            <a:extLst>
              <a:ext uri="{FF2B5EF4-FFF2-40B4-BE49-F238E27FC236}">
                <a16:creationId xmlns:a16="http://schemas.microsoft.com/office/drawing/2014/main" id="{5F432761-138D-9229-3937-32D706615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622" y="3122129"/>
            <a:ext cx="1028701" cy="1160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7" name="Google Shape;27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1589674" y="1406632"/>
            <a:ext cx="5067600" cy="19772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Let’s move into the game.</a:t>
            </a:r>
            <a:endParaRPr lang="en-US" dirty="0">
              <a:solidFill>
                <a:schemeClr val="tx1"/>
              </a:solidFill>
            </a:endParaRPr>
          </a:p>
          <a:p>
            <a:endParaRPr lang="en" sz="4000" dirty="0"/>
          </a:p>
        </p:txBody>
      </p:sp>
      <p:cxnSp>
        <p:nvCxnSpPr>
          <p:cNvPr id="2710" name="Google Shape;2710;p37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1" name="Google Shape;2711;p37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12" name="Google Shape;27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siness Growth through Affiliate Programs by Slidesgo">
  <a:themeElements>
    <a:clrScheme name="Simple Light">
      <a:dk1>
        <a:srgbClr val="1CD9FE"/>
      </a:dk1>
      <a:lt1>
        <a:srgbClr val="161A2C"/>
      </a:lt1>
      <a:dk2>
        <a:srgbClr val="FFFFFF"/>
      </a:dk2>
      <a:lt2>
        <a:srgbClr val="9464DE"/>
      </a:lt2>
      <a:accent1>
        <a:srgbClr val="F78A4B"/>
      </a:accent1>
      <a:accent2>
        <a:srgbClr val="11284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D9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Business Growth through Affiliate Programs by Slidesgo</vt:lpstr>
      <vt:lpstr>Slidesgo Final Pages</vt:lpstr>
      <vt:lpstr>AtomScape</vt:lpstr>
      <vt:lpstr>Contents</vt:lpstr>
      <vt:lpstr>Our Team</vt:lpstr>
      <vt:lpstr>Our Goal</vt:lpstr>
      <vt:lpstr>Stages of realization</vt:lpstr>
      <vt:lpstr>Used Technologies</vt:lpstr>
      <vt:lpstr>Let’s move into the game.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Growth through Affiliate Programs</dc:title>
  <cp:revision>229</cp:revision>
  <dcterms:modified xsi:type="dcterms:W3CDTF">2023-11-12T16:13:28Z</dcterms:modified>
</cp:coreProperties>
</file>